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9f293b3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9f293b3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9f293b3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9f293b3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49f293b3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49f293b3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49f293b3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49f293b3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49f293b3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49f293b3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49f293b34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49f293b3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hbrockster13/FeralFriends" TargetMode="External"/><Relationship Id="rId4" Type="http://schemas.openxmlformats.org/officeDocument/2006/relationships/hyperlink" Target="https://developer.android.com/training/basics/firstapp/running-ap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mailto:hcb14@students.uwf.edu" TargetMode="External"/><Relationship Id="rId4" Type="http://schemas.openxmlformats.org/officeDocument/2006/relationships/hyperlink" Target="mailto:mjb91@students.uwf.edu" TargetMode="External"/><Relationship Id="rId5" Type="http://schemas.openxmlformats.org/officeDocument/2006/relationships/hyperlink" Target="mailto:tmw42@students.uwf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Feral Friends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310550" y="23760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Manual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setup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install this application please visit our github </a:t>
            </a:r>
            <a:r>
              <a:rPr lang="en"/>
              <a:t>repository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https://github.com/hbrockster13/FeralFriends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Please follow all the directions to get the app started and your device set 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If you would like to use your own device and not an emulator please visit: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https://developer.android.com/training/basics/firstapp/running-app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Sign in to google in your settings under “Accounts” in order to have a smooth login experience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 in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950" y="1085275"/>
            <a:ext cx="1722275" cy="36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1193075" y="3721825"/>
            <a:ext cx="465300" cy="22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93575" y="3700675"/>
            <a:ext cx="1151100" cy="2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Sign in with google account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3281300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4050" y="1024917"/>
            <a:ext cx="1722276" cy="373535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/>
          <p:nvPr/>
        </p:nvSpPr>
        <p:spPr>
          <a:xfrm>
            <a:off x="5369200" y="2312700"/>
            <a:ext cx="539100" cy="5181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4417663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"/>
          <p:cNvSpPr txBox="1"/>
          <p:nvPr/>
        </p:nvSpPr>
        <p:spPr>
          <a:xfrm>
            <a:off x="93575" y="1813050"/>
            <a:ext cx="14274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demo purposes just press “LOGIN”</a:t>
            </a:r>
            <a:endParaRPr b="1"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5"/>
          <p:cNvSpPr/>
          <p:nvPr/>
        </p:nvSpPr>
        <p:spPr>
          <a:xfrm flipH="1" rot="10800000">
            <a:off x="659350" y="2898925"/>
            <a:ext cx="1105200" cy="822900"/>
          </a:xfrm>
          <a:prstGeom prst="bentArrow">
            <a:avLst>
              <a:gd fmla="val 25000" name="adj1"/>
              <a:gd fmla="val 25003" name="adj2"/>
              <a:gd fmla="val 25000" name="adj3"/>
              <a:gd fmla="val 43750" name="adj4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Navigating the Map </a:t>
            </a:r>
            <a:endParaRPr/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6150" y="1057550"/>
            <a:ext cx="1783412" cy="381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478" y="1057550"/>
            <a:ext cx="1822725" cy="381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6"/>
          <p:cNvSpPr/>
          <p:nvPr/>
        </p:nvSpPr>
        <p:spPr>
          <a:xfrm>
            <a:off x="2250300" y="1834650"/>
            <a:ext cx="544500" cy="6396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20539">
            <a:off x="322500" y="2274925"/>
            <a:ext cx="2414175" cy="129384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6"/>
          <p:cNvSpPr txBox="1"/>
          <p:nvPr/>
        </p:nvSpPr>
        <p:spPr>
          <a:xfrm>
            <a:off x="-21150" y="1485750"/>
            <a:ext cx="144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this map just like you would use Google Maps!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70156">
            <a:off x="5380525" y="2017100"/>
            <a:ext cx="2414176" cy="1293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6"/>
          <p:cNvSpPr txBox="1"/>
          <p:nvPr/>
        </p:nvSpPr>
        <p:spPr>
          <a:xfrm>
            <a:off x="7669425" y="1130650"/>
            <a:ext cx="144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this button to center your location!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some feral friends!</a:t>
            </a:r>
            <a:endParaRPr/>
          </a:p>
        </p:txBody>
      </p:sp>
      <p:pic>
        <p:nvPicPr>
          <p:cNvPr id="173" name="Google Shape;17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3" y="957100"/>
            <a:ext cx="1822725" cy="381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06155">
            <a:off x="511875" y="3843425"/>
            <a:ext cx="2414174" cy="129384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/>
          <p:nvPr/>
        </p:nvSpPr>
        <p:spPr>
          <a:xfrm>
            <a:off x="3281300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>
            <a:off x="4417663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6251" y="937888"/>
            <a:ext cx="1959982" cy="385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7"/>
          <p:cNvSpPr/>
          <p:nvPr/>
        </p:nvSpPr>
        <p:spPr>
          <a:xfrm>
            <a:off x="4798275" y="3829325"/>
            <a:ext cx="903900" cy="40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Share freral friend with a human</a:t>
            </a:r>
            <a:endParaRPr sz="700"/>
          </a:p>
        </p:txBody>
      </p:sp>
      <p:sp>
        <p:nvSpPr>
          <p:cNvPr id="179" name="Google Shape;179;p17"/>
          <p:cNvSpPr/>
          <p:nvPr/>
        </p:nvSpPr>
        <p:spPr>
          <a:xfrm>
            <a:off x="5380876" y="1907858"/>
            <a:ext cx="1224900" cy="663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4417675" y="1777950"/>
            <a:ext cx="1448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Don’t forget to name our feral friend colony</a:t>
            </a: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07550" y="3370437"/>
            <a:ext cx="641150" cy="105943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/>
          <p:nvPr/>
        </p:nvSpPr>
        <p:spPr>
          <a:xfrm>
            <a:off x="7404400" y="3637225"/>
            <a:ext cx="959100" cy="401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Don’t forget to log feedings</a:t>
            </a:r>
            <a:endParaRPr sz="600"/>
          </a:p>
        </p:txBody>
      </p:sp>
      <p:sp>
        <p:nvSpPr>
          <p:cNvPr id="183" name="Google Shape;183;p17"/>
          <p:cNvSpPr txBox="1"/>
          <p:nvPr/>
        </p:nvSpPr>
        <p:spPr>
          <a:xfrm>
            <a:off x="66175" y="3619225"/>
            <a:ext cx="1448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Press this button to add a colony at your current location</a:t>
            </a: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7"/>
          <p:cNvSpPr/>
          <p:nvPr/>
        </p:nvSpPr>
        <p:spPr>
          <a:xfrm rot="-10797918">
            <a:off x="5850401" y="2975600"/>
            <a:ext cx="495300" cy="2565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7"/>
          <p:cNvSpPr/>
          <p:nvPr/>
        </p:nvSpPr>
        <p:spPr>
          <a:xfrm rot="1991">
            <a:off x="5702176" y="2478200"/>
            <a:ext cx="518100" cy="2448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TNR</a:t>
            </a:r>
            <a:endParaRPr sz="600"/>
          </a:p>
        </p:txBody>
      </p:sp>
      <p:sp>
        <p:nvSpPr>
          <p:cNvPr id="186" name="Google Shape;186;p17"/>
          <p:cNvSpPr txBox="1"/>
          <p:nvPr/>
        </p:nvSpPr>
        <p:spPr>
          <a:xfrm>
            <a:off x="5850400" y="2926700"/>
            <a:ext cx="560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Number of Friends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7"/>
          <p:cNvSpPr/>
          <p:nvPr/>
        </p:nvSpPr>
        <p:spPr>
          <a:xfrm>
            <a:off x="7251100" y="1283925"/>
            <a:ext cx="518100" cy="4017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7"/>
          <p:cNvSpPr txBox="1"/>
          <p:nvPr/>
        </p:nvSpPr>
        <p:spPr>
          <a:xfrm>
            <a:off x="7214050" y="1254750"/>
            <a:ext cx="5922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Add a picture of feral friends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Peeking at local Feral Friends</a:t>
            </a:r>
            <a:endParaRPr/>
          </a:p>
        </p:txBody>
      </p:sp>
      <p:pic>
        <p:nvPicPr>
          <p:cNvPr id="194" name="Google Shape;1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100" y="1069938"/>
            <a:ext cx="1742975" cy="3647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6147" y="1108487"/>
            <a:ext cx="1742974" cy="36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17535">
            <a:off x="83687" y="2909658"/>
            <a:ext cx="1868301" cy="100128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8"/>
          <p:cNvSpPr/>
          <p:nvPr/>
        </p:nvSpPr>
        <p:spPr>
          <a:xfrm>
            <a:off x="1795700" y="2235673"/>
            <a:ext cx="845802" cy="523368"/>
          </a:xfrm>
          <a:prstGeom prst="irregularSeal2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</p:txBody>
      </p:sp>
      <p:sp>
        <p:nvSpPr>
          <p:cNvPr id="198" name="Google Shape;198;p18"/>
          <p:cNvSpPr txBox="1"/>
          <p:nvPr/>
        </p:nvSpPr>
        <p:spPr>
          <a:xfrm>
            <a:off x="1893575" y="2415438"/>
            <a:ext cx="5655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BOOP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18"/>
          <p:cNvSpPr/>
          <p:nvPr/>
        </p:nvSpPr>
        <p:spPr>
          <a:xfrm>
            <a:off x="2535550" y="2759038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3291538" y="27590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52193">
            <a:off x="2823770" y="3436327"/>
            <a:ext cx="2216435" cy="1187872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8"/>
          <p:cNvSpPr/>
          <p:nvPr/>
        </p:nvSpPr>
        <p:spPr>
          <a:xfrm>
            <a:off x="4572000" y="2658962"/>
            <a:ext cx="881928" cy="554472"/>
          </a:xfrm>
          <a:prstGeom prst="irregularSeal2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</p:txBody>
      </p:sp>
      <p:sp>
        <p:nvSpPr>
          <p:cNvPr id="203" name="Google Shape;203;p18"/>
          <p:cNvSpPr txBox="1"/>
          <p:nvPr/>
        </p:nvSpPr>
        <p:spPr>
          <a:xfrm>
            <a:off x="4748275" y="2719563"/>
            <a:ext cx="5655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BOOP BOOP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18"/>
          <p:cNvSpPr/>
          <p:nvPr/>
        </p:nvSpPr>
        <p:spPr>
          <a:xfrm>
            <a:off x="5881050" y="2759038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6637038" y="27590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46973" y="1327813"/>
            <a:ext cx="1593125" cy="313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2" name="Google Shape;21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have any questions please feel free to ask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Contact us: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Hunter Brock:</a:t>
            </a:r>
            <a:r>
              <a:rPr lang="en"/>
              <a:t>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hcb14@students.uwf.edu</a:t>
            </a:r>
            <a:endParaRPr sz="10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Mark Bikakis: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mjb91@students.uwf.edu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Tyler Woods: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5"/>
              </a:rPr>
              <a:t>tmw42@students.uwf.edu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